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6" r:id="rId3"/>
    <p:sldId id="258" r:id="rId4"/>
    <p:sldId id="294" r:id="rId5"/>
    <p:sldId id="295" r:id="rId6"/>
    <p:sldId id="260" r:id="rId7"/>
    <p:sldId id="259" r:id="rId8"/>
    <p:sldId id="293" r:id="rId9"/>
    <p:sldId id="261" r:id="rId10"/>
    <p:sldId id="262" r:id="rId11"/>
    <p:sldId id="264" r:id="rId12"/>
    <p:sldId id="266" r:id="rId13"/>
    <p:sldId id="265" r:id="rId14"/>
    <p:sldId id="267" r:id="rId15"/>
    <p:sldId id="268" r:id="rId16"/>
    <p:sldId id="269" r:id="rId17"/>
    <p:sldId id="272" r:id="rId18"/>
    <p:sldId id="270" r:id="rId19"/>
    <p:sldId id="271" r:id="rId20"/>
    <p:sldId id="273" r:id="rId21"/>
    <p:sldId id="275" r:id="rId22"/>
    <p:sldId id="296" r:id="rId23"/>
    <p:sldId id="297" r:id="rId24"/>
    <p:sldId id="299" r:id="rId25"/>
    <p:sldId id="300" r:id="rId26"/>
    <p:sldId id="298" r:id="rId27"/>
    <p:sldId id="301" r:id="rId28"/>
    <p:sldId id="302" r:id="rId29"/>
    <p:sldId id="303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269" autoAdjust="0"/>
  </p:normalViewPr>
  <p:slideViewPr>
    <p:cSldViewPr>
      <p:cViewPr>
        <p:scale>
          <a:sx n="75" d="100"/>
          <a:sy n="75" d="100"/>
        </p:scale>
        <p:origin x="233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37E5D5-6169-43F6-9BD9-467E01773B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6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752D78-B752-4F96-96BA-85CBC8F6FD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39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55297-A945-4F81-A603-B582BBF31800}" type="slidenum">
              <a:rPr lang="ru-RU"/>
              <a:pPr/>
              <a:t>1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7118D-05F6-4B40-8688-D4399FA4DC19}" type="slidenum">
              <a:rPr lang="ru-RU"/>
              <a:pPr/>
              <a:t>13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66B5C-88BA-4D6F-A65F-21A1D92D8F17}" type="slidenum">
              <a:rPr lang="ru-RU"/>
              <a:pPr/>
              <a:t>14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5A594-C4EF-4138-9B19-DFD6A765BCD0}" type="slidenum">
              <a:rPr lang="ru-RU"/>
              <a:pPr/>
              <a:t>15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78F4D-A90B-4C9C-B3F6-5BEE477CE3D3}" type="slidenum">
              <a:rPr lang="ru-RU"/>
              <a:pPr/>
              <a:t>16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0F86F-0EED-4B82-948E-839609FDBA9D}" type="slidenum">
              <a:rPr lang="ru-RU"/>
              <a:pPr/>
              <a:t>17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414A6-B016-45B5-8E67-7F1AB171357D}" type="slidenum">
              <a:rPr lang="ru-RU"/>
              <a:pPr/>
              <a:t>18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11672-718A-44B6-B823-04C0C771C405}" type="slidenum">
              <a:rPr lang="ru-RU"/>
              <a:pPr/>
              <a:t>19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FAB06-B8A7-4124-911A-921E5D25DE48}" type="slidenum">
              <a:rPr lang="ru-RU"/>
              <a:pPr/>
              <a:t>20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E2C57-74E5-4D9E-A2BC-A9A5F1A8EBE6}" type="slidenum">
              <a:rPr lang="ru-RU"/>
              <a:pPr/>
              <a:t>21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94F9D-0B63-4046-994A-7FD0F8579625}" type="slidenum">
              <a:rPr lang="ru-RU"/>
              <a:pPr/>
              <a:t>30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49189-B5E0-42BD-9CEB-DEB165A2EEF3}" type="slidenum">
              <a:rPr lang="ru-RU"/>
              <a:pPr/>
              <a:t>2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E5474-0BD9-431F-A71F-6D4455999E3E}" type="slidenum">
              <a:rPr lang="ru-RU"/>
              <a:pPr/>
              <a:t>3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B3FD3-6787-4963-8270-DAA1CB9FF389}" type="slidenum">
              <a:rPr lang="ru-RU"/>
              <a:pPr/>
              <a:t>6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3DA6D-D19F-43C6-9AA2-CE9B47BC5A9A}" type="slidenum">
              <a:rPr lang="ru-RU"/>
              <a:pPr/>
              <a:t>7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2091A-76EE-4817-9EEE-C7784A58B52A}" type="slidenum">
              <a:rPr lang="ru-RU"/>
              <a:pPr/>
              <a:t>9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EC318-36A0-40D8-B14F-E6BE7CE73E49}" type="slidenum">
              <a:rPr lang="ru-RU"/>
              <a:pPr/>
              <a:t>10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09374-8CE6-4619-B86D-BB3F05CC8D74}" type="slidenum">
              <a:rPr lang="ru-RU"/>
              <a:pPr/>
              <a:t>11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5B777-9C47-4C78-AE18-3F2CFFE58E06}" type="slidenum">
              <a:rPr lang="ru-RU"/>
              <a:pPr/>
              <a:t>12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25FDD-E526-4145-AE89-006FAF9201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06765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D588F-244A-4347-94A3-2ADCAB2281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22539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3044-D550-466E-A739-4C173759F4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18557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DE01-607B-4788-9B61-03546A8E6E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48631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BC9B9-400A-4171-85A0-03DB7D2C44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01126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E8C00-4981-4BD9-84BD-333BEE70AF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39328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A9242-A999-41D2-8494-BE12D14430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24877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1AA99-408A-4C84-B5C5-C5E092D6A5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66442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7C47D-E9E9-44A2-96AC-1550CE9A1E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03231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3DEF5-5C9C-4F76-847A-8C8605EF62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39713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D3CA2-AF2E-44BC-8496-B6BE3568E6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51881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BF2320-5F60-443D-9BA2-B17F6AB6F12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rainto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5184775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transport0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2950" y="3933825"/>
            <a:ext cx="6840537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 rot="10800000">
            <a:off x="5435600" y="404813"/>
            <a:ext cx="498475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Билет на поезд</a:t>
            </a:r>
          </a:p>
        </p:txBody>
      </p:sp>
      <p:pic>
        <p:nvPicPr>
          <p:cNvPr id="3079" name="Picture 7" descr="MC900331157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404813"/>
            <a:ext cx="2100262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50825" y="3500438"/>
            <a:ext cx="8569325" cy="2087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МОСКВА – ВЕЛИКИЙ УСТЮГ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77058E-7 L 2.0276 -0.001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799px-Panoramic_view_of_Vologda_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78263"/>
            <a:ext cx="3024188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0_36537_8cea7113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/>
          <a:stretch>
            <a:fillRect/>
          </a:stretch>
        </p:blipFill>
        <p:spPr bwMode="auto">
          <a:xfrm>
            <a:off x="4643438" y="3821113"/>
            <a:ext cx="3313112" cy="30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739px-Vologodskoe_Krujevo_Lukomore_fra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596900"/>
            <a:ext cx="7489825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56" name="Group 268"/>
          <p:cNvGraphicFramePr>
            <a:graphicFrameLocks noGrp="1"/>
          </p:cNvGraphicFramePr>
          <p:nvPr/>
        </p:nvGraphicFramePr>
        <p:xfrm>
          <a:off x="250825" y="3573463"/>
          <a:ext cx="8713788" cy="2952750"/>
        </p:xfrm>
        <a:graphic>
          <a:graphicData uri="http://schemas.openxmlformats.org/drawingml/2006/table">
            <a:tbl>
              <a:tblPr/>
              <a:tblGrid>
                <a:gridCol w="4616450"/>
                <a:gridCol w="819150"/>
                <a:gridCol w="820738"/>
                <a:gridCol w="819150"/>
                <a:gridCol w="819150"/>
                <a:gridCol w="819150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Слагаемое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36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32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63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Слагаемое 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42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15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Сумма 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48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49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68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97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450" name="Picture 162" descr="cc4bdc7c38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30480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51" name="Picture 163" descr="cc4bdc7c38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167063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800px-Vologda_butter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1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685055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Первая группа туристов купила 42 бочонка сливочного масла, на 11 бочонков меньше, чем вторая группа. Сколько всего бочонков масла купили туристы?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53975" y="217488"/>
            <a:ext cx="9072563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/>
              <a:t>Задача</a:t>
            </a:r>
          </a:p>
          <a:p>
            <a:pPr>
              <a:spcBef>
                <a:spcPct val="50000"/>
              </a:spcBef>
            </a:pPr>
            <a:r>
              <a:rPr lang="en-US" sz="2800"/>
              <a:t>I</a:t>
            </a:r>
            <a:r>
              <a:rPr lang="ru-RU" sz="2800"/>
              <a:t> гр. – 42 боч. масла, на 11 боч. меньше, чем</a:t>
            </a:r>
          </a:p>
          <a:p>
            <a:pPr>
              <a:spcBef>
                <a:spcPct val="50000"/>
              </a:spcBef>
            </a:pPr>
            <a:r>
              <a:rPr lang="en-US" sz="2800"/>
              <a:t>II</a:t>
            </a:r>
            <a:r>
              <a:rPr lang="ru-RU" sz="2800"/>
              <a:t> гр. - ?</a:t>
            </a:r>
          </a:p>
        </p:txBody>
      </p: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1835150" y="1628775"/>
            <a:ext cx="5832475" cy="431800"/>
            <a:chOff x="1655" y="1842"/>
            <a:chExt cx="2359" cy="272"/>
          </a:xfrm>
        </p:grpSpPr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014" y="184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H="1">
              <a:off x="1655" y="2114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5" name="AutoShape 13"/>
          <p:cNvSpPr>
            <a:spLocks/>
          </p:cNvSpPr>
          <p:nvPr/>
        </p:nvSpPr>
        <p:spPr bwMode="auto">
          <a:xfrm>
            <a:off x="7667625" y="1196975"/>
            <a:ext cx="503238" cy="1366838"/>
          </a:xfrm>
          <a:prstGeom prst="rightBrace">
            <a:avLst>
              <a:gd name="adj1" fmla="val 22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8315326" y="1998663"/>
            <a:ext cx="431800" cy="431800"/>
            <a:chOff x="5239" y="3430"/>
            <a:chExt cx="272" cy="272"/>
          </a:xfrm>
        </p:grpSpPr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5284" y="3430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?</a:t>
              </a:r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5239" y="3430"/>
              <a:ext cx="272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GreatUstju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64500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900113" y="4868863"/>
            <a:ext cx="7200900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Великий Устюг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ust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744913" cy="25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ustug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5761038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x_d6c969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3168650" cy="25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n269_img_26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27717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_obshestvo_250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202363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2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72500" cy="57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66715487_e96616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713788" cy="58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26459" r="27344" b="4562"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300788" y="333375"/>
            <a:ext cx="2519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Великий Устюг</a:t>
            </a: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116013" y="580548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1403350" y="52292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411413" y="39338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411413" y="22050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6156325" y="47625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1331913" y="5445125"/>
            <a:ext cx="215900" cy="4318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1619250" y="4149725"/>
            <a:ext cx="865188" cy="1150938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2555875" y="2420938"/>
            <a:ext cx="0" cy="15113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2627313" y="620713"/>
            <a:ext cx="3529012" cy="1584325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60" grpId="0" animBg="1"/>
      <p:bldP spid="2061" grpId="0" animBg="1"/>
      <p:bldP spid="20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8486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edush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9046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88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444395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444395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961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36" y="764704"/>
            <a:ext cx="69847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92888" cy="57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0567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979613" y="188913"/>
            <a:ext cx="5111750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Сергиев Посад</a:t>
            </a:r>
          </a:p>
        </p:txBody>
      </p:sp>
      <p:pic>
        <p:nvPicPr>
          <p:cNvPr id="4102" name="Picture 6" descr="26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058025" cy="52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557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056438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_qR4U5gX79N7GRFrb3cnysw9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83109"/>
            <a:ext cx="7272338" cy="55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edush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3779838" y="188913"/>
            <a:ext cx="4759325" cy="331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 Новым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ГОДОМ!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652120" y="4797152"/>
            <a:ext cx="3096344" cy="136815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72"/>
              </a:avLst>
            </a:prstTxWarp>
          </a:bodyPr>
          <a:lstStyle/>
          <a:p>
            <a:pPr algn="ctr"/>
            <a:r>
              <a:rPr lang="ru-RU" sz="32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Palatino Linotype"/>
              </a:rPr>
              <a:t>2018</a:t>
            </a:r>
            <a:endParaRPr lang="ru-RU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96752"/>
            <a:ext cx="40386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247753" cy="348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2031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680520" cy="385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84398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8a1825cbf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80px-Yaroslav_the_W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784600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356100" y="836613"/>
            <a:ext cx="3744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Ярослав Мудрый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213225" y="1989138"/>
            <a:ext cx="46799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Основатель города Ярославля</a:t>
            </a:r>
          </a:p>
          <a:p>
            <a:pPr>
              <a:spcBef>
                <a:spcPct val="50000"/>
              </a:spcBef>
            </a:pPr>
            <a:endParaRPr lang="ru-RU" sz="2400"/>
          </a:p>
          <a:p>
            <a:pPr>
              <a:spcBef>
                <a:spcPct val="50000"/>
              </a:spcBef>
            </a:pPr>
            <a:r>
              <a:rPr lang="ru-RU" sz="2400"/>
              <a:t>Сын крестителя Руси - князя Владимира Святославовича.</a:t>
            </a:r>
          </a:p>
          <a:p>
            <a:pPr>
              <a:spcBef>
                <a:spcPct val="50000"/>
              </a:spcBef>
            </a:pPr>
            <a:r>
              <a:rPr lang="ru-RU" sz="2400"/>
              <a:t> </a:t>
            </a:r>
          </a:p>
          <a:p>
            <a:pPr>
              <a:spcBef>
                <a:spcPct val="50000"/>
              </a:spcBef>
            </a:pPr>
            <a:r>
              <a:rPr lang="ru-RU" sz="2400"/>
              <a:t>Работа князя «Русская правда» стала первым известным сводом законов на Руси.</a:t>
            </a:r>
            <a:r>
              <a:rPr lang="ru-RU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492896"/>
            <a:ext cx="5589662" cy="439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6" y="352251"/>
            <a:ext cx="33337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7658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волог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626427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771775" y="188913"/>
            <a:ext cx="3743325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Вологда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115</Words>
  <Application>Microsoft Office PowerPoint</Application>
  <PresentationFormat>Экран (4:3)</PresentationFormat>
  <Paragraphs>52</Paragraphs>
  <Slides>30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User</cp:lastModifiedBy>
  <cp:revision>28</cp:revision>
  <dcterms:created xsi:type="dcterms:W3CDTF">2011-12-27T18:08:02Z</dcterms:created>
  <dcterms:modified xsi:type="dcterms:W3CDTF">2017-03-30T21:01:36Z</dcterms:modified>
</cp:coreProperties>
</file>